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2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document/d/1bXT8vj8VaHhKiALth4xnclzufZ2X7BK68WnOQTfUMSA/view" TargetMode="External"/><Relationship Id="rId42" Type="http://schemas.openxmlformats.org/officeDocument/2006/relationships/hyperlink" Target="https://docs.google.com/presentation/d/1HbNGe2Y8eea-J542GheC7cLmW8g1MbooMndA8r52b7U/pub" TargetMode="External"/><Relationship Id="rId41" Type="http://schemas.openxmlformats.org/officeDocument/2006/relationships/hyperlink" Target="https://docs.google.com/presentation/d/1HbNGe2Y8eea-J542GheC7cLmW8g1MbooMndA8r52b7U/edit?usp=sharing" TargetMode="External"/><Relationship Id="rId44" Type="http://schemas.openxmlformats.org/officeDocument/2006/relationships/hyperlink" Target="https://docs.google.com/document/d/17VHFWuD3c_KpVzhSbubZKlv6n6PVsGiIfyAreBY4wVY/edit?usp=sharing" TargetMode="External"/><Relationship Id="rId43" Type="http://schemas.openxmlformats.org/officeDocument/2006/relationships/hyperlink" Target="https://docs.google.com/presentation/d/1HbNGe2Y8eea-J542GheC7cLmW8g1MbooMndA8r52b7U/view" TargetMode="External"/><Relationship Id="rId46" Type="http://schemas.openxmlformats.org/officeDocument/2006/relationships/hyperlink" Target="https://docs.google.com/document/d/17VHFWuD3c_KpVzhSbubZKlv6n6PVsGiIfyAreBY4wVY/view" TargetMode="External"/><Relationship Id="rId45" Type="http://schemas.openxmlformats.org/officeDocument/2006/relationships/hyperlink" Target="https://docs.google.com/document/d/17VHFWuD3c_KpVzhSbubZKlv6n6PVsGiIfyAreBY4wVY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open-air-photo-booth-rental/wedding-photo-booth-in-costa-mesa" TargetMode="External"/><Relationship Id="rId3" Type="http://schemas.openxmlformats.org/officeDocument/2006/relationships/hyperlink" Target="https://drive.google.com/drive/folders/1WUOEnICfqLtg6Cs-n2BmK-bQlnMJMgfU?usp=sharing" TargetMode="External"/><Relationship Id="rId4" Type="http://schemas.openxmlformats.org/officeDocument/2006/relationships/hyperlink" Target="https://drive.google.com/drive/folders/1GiVWaAjevUEepghT9qbnnPYj9J7nap-O?usp=sharing" TargetMode="External"/><Relationship Id="rId9" Type="http://schemas.openxmlformats.org/officeDocument/2006/relationships/hyperlink" Target="https://drive.google.com/file/d/1ntM3uiKybo9xpcWLcGLCXfKZ2-asl6fD/view?usp=sharing" TargetMode="External"/><Relationship Id="rId48" Type="http://schemas.openxmlformats.org/officeDocument/2006/relationships/hyperlink" Target="https://docs.google.com/presentation/d/1cfFEL69obBOvO01gUJqsyqHEL55yzJ99MrPupU41CPA/pub" TargetMode="External"/><Relationship Id="rId47" Type="http://schemas.openxmlformats.org/officeDocument/2006/relationships/hyperlink" Target="https://docs.google.com/presentation/d/1cfFEL69obBOvO01gUJqsyqHEL55yzJ99MrPupU41CPA/edit?usp=sharing" TargetMode="External"/><Relationship Id="rId49" Type="http://schemas.openxmlformats.org/officeDocument/2006/relationships/hyperlink" Target="https://docs.google.com/presentation/d/1cfFEL69obBOvO01gUJqsyqHEL55yzJ99MrPupU41CPA/view" TargetMode="External"/><Relationship Id="rId5" Type="http://schemas.openxmlformats.org/officeDocument/2006/relationships/hyperlink" Target="https://drive.google.com/drive/folders/1_qMzyYXBDeyCj2UIvXdxsbqFFqKP47tv?usp=sharing" TargetMode="External"/><Relationship Id="rId6" Type="http://schemas.openxmlformats.org/officeDocument/2006/relationships/hyperlink" Target="https://drive.google.com/drive/folders/1u7X3tNdyXdKsRB3ddJAnhrTXz-Pr-2M-?usp=sharing" TargetMode="External"/><Relationship Id="rId7" Type="http://schemas.openxmlformats.org/officeDocument/2006/relationships/hyperlink" Target="https://drive.google.com/drive/folders/1qnWdJZdiXgZjRONWs7fJD0ognXFel9Ic?usp=sharing" TargetMode="External"/><Relationship Id="rId8" Type="http://schemas.openxmlformats.org/officeDocument/2006/relationships/hyperlink" Target="https://drive.google.com/file/d/140P-o3Z77zRGcbuaPAUy7err-Qh1Togr/view?usp=sharing" TargetMode="External"/><Relationship Id="rId31" Type="http://schemas.openxmlformats.org/officeDocument/2006/relationships/hyperlink" Target="https://youtu.be/H7KkQqbToJE" TargetMode="External"/><Relationship Id="rId30" Type="http://schemas.openxmlformats.org/officeDocument/2006/relationships/hyperlink" Target="https://drive.google.com/file/d/1h5CMFeAy0OXeBmJuQI7NbFrL4TmXP5cJ/view?usp=drivesdk" TargetMode="External"/><Relationship Id="rId33" Type="http://schemas.openxmlformats.org/officeDocument/2006/relationships/hyperlink" Target="https://docs.google.com/document/d/18S2kgKW9_VQXEk1P0zvJdHA8VdxfEfINnrrLCyPLHz0/pub" TargetMode="External"/><Relationship Id="rId32" Type="http://schemas.openxmlformats.org/officeDocument/2006/relationships/hyperlink" Target="https://docs.google.com/document/d/18S2kgKW9_VQXEk1P0zvJdHA8VdxfEfINnrrLCyPLHz0/edit?usp=sharing" TargetMode="External"/><Relationship Id="rId35" Type="http://schemas.openxmlformats.org/officeDocument/2006/relationships/hyperlink" Target="https://docs.google.com/presentation/d/1xPPu-d_jpAkBEm3Ueg0Fd7lfKA1Dwq5dHdpyBLlWDH4/edit?usp=sharing" TargetMode="External"/><Relationship Id="rId34" Type="http://schemas.openxmlformats.org/officeDocument/2006/relationships/hyperlink" Target="https://docs.google.com/document/d/18S2kgKW9_VQXEk1P0zvJdHA8VdxfEfINnrrLCyPLHz0/view" TargetMode="External"/><Relationship Id="rId37" Type="http://schemas.openxmlformats.org/officeDocument/2006/relationships/hyperlink" Target="https://docs.google.com/presentation/d/1xPPu-d_jpAkBEm3Ueg0Fd7lfKA1Dwq5dHdpyBLlWDH4/view" TargetMode="External"/><Relationship Id="rId36" Type="http://schemas.openxmlformats.org/officeDocument/2006/relationships/hyperlink" Target="https://docs.google.com/presentation/d/1xPPu-d_jpAkBEm3Ueg0Fd7lfKA1Dwq5dHdpyBLlWDH4/pub" TargetMode="External"/><Relationship Id="rId39" Type="http://schemas.openxmlformats.org/officeDocument/2006/relationships/hyperlink" Target="https://docs.google.com/document/d/1bXT8vj8VaHhKiALth4xnclzufZ2X7BK68WnOQTfUMSA/pub" TargetMode="External"/><Relationship Id="rId38" Type="http://schemas.openxmlformats.org/officeDocument/2006/relationships/hyperlink" Target="https://docs.google.com/document/d/1bXT8vj8VaHhKiALth4xnclzufZ2X7BK68WnOQTfUMSA/edit?usp=sharing" TargetMode="External"/><Relationship Id="rId61" Type="http://schemas.openxmlformats.org/officeDocument/2006/relationships/hyperlink" Target="https://docs.google.com/presentation/d/1ivtDRxBtGXGb4kUm4c1Py68dJZnBiU4lisCdCFx3Nx8/view" TargetMode="External"/><Relationship Id="rId20" Type="http://schemas.openxmlformats.org/officeDocument/2006/relationships/hyperlink" Target="https://drive.google.com/file/d/1DGC3dg8KuNcdzm7P7XTiY2lftv3zwFeH/view?usp=sharing" TargetMode="External"/><Relationship Id="rId22" Type="http://schemas.openxmlformats.org/officeDocument/2006/relationships/hyperlink" Target="https://drive.google.com/file/d/1DK8GnMsmMq9dhf-Yb490z1A3mitqkoyy/view?usp=sharing" TargetMode="External"/><Relationship Id="rId21" Type="http://schemas.openxmlformats.org/officeDocument/2006/relationships/hyperlink" Target="https://drive.google.com/file/d/1fD7dkF7EM69P43y330gOm2zNcMZYzfar/view?usp=sharing" TargetMode="External"/><Relationship Id="rId24" Type="http://schemas.openxmlformats.org/officeDocument/2006/relationships/hyperlink" Target="https://docs.google.com/spreadsheet/pub?key=1-sYSlXQP3RmgDLpBNFSGarFlWJ861JmnA1Bu6d1GGeg" TargetMode="External"/><Relationship Id="rId23" Type="http://schemas.openxmlformats.org/officeDocument/2006/relationships/hyperlink" Target="https://docs.google.com/spreadsheets/d/1-sYSlXQP3RmgDLpBNFSGarFlWJ861JmnA1Bu6d1GGeg/edit?usp=sharing" TargetMode="External"/><Relationship Id="rId60" Type="http://schemas.openxmlformats.org/officeDocument/2006/relationships/hyperlink" Target="https://docs.google.com/presentation/d/1ivtDRxBtGXGb4kUm4c1Py68dJZnBiU4lisCdCFx3Nx8/pub" TargetMode="External"/><Relationship Id="rId26" Type="http://schemas.openxmlformats.org/officeDocument/2006/relationships/hyperlink" Target="https://docs.google.com/spreadsheets/d/1-sYSlXQP3RmgDLpBNFSGarFlWJ861JmnA1Bu6d1GGeg/pub" TargetMode="External"/><Relationship Id="rId25" Type="http://schemas.openxmlformats.org/officeDocument/2006/relationships/hyperlink" Target="https://docs.google.com/spreadsheets/d/1-sYSlXQP3RmgDLpBNFSGarFlWJ861JmnA1Bu6d1GGeg/pubhtml" TargetMode="External"/><Relationship Id="rId28" Type="http://schemas.openxmlformats.org/officeDocument/2006/relationships/hyperlink" Target="https://docs.google.com/forms/d/1t1qKUi4boFkmD9ciqCc83ucRzuMSsxw48t2Y1KjJPLk/edit?usp=sharing" TargetMode="External"/><Relationship Id="rId27" Type="http://schemas.openxmlformats.org/officeDocument/2006/relationships/hyperlink" Target="https://docs.google.com/spreadsheets/d/1-sYSlXQP3RmgDLpBNFSGarFlWJ861JmnA1Bu6d1GGeg/view" TargetMode="External"/><Relationship Id="rId29" Type="http://schemas.openxmlformats.org/officeDocument/2006/relationships/hyperlink" Target="https://docs.google.com/drawings/d/1HAB08SOhIKtwtvQK1H3Tmr68CKaRj5a_eLkDjM72w4k/edit?usp=sharing" TargetMode="External"/><Relationship Id="rId51" Type="http://schemas.openxmlformats.org/officeDocument/2006/relationships/hyperlink" Target="https://docs.google.com/document/d/1RohpuQ6ZLvjpdocZwXX_jQHpdMTJuHLmvZSVLpqbY8s/pub" TargetMode="External"/><Relationship Id="rId50" Type="http://schemas.openxmlformats.org/officeDocument/2006/relationships/hyperlink" Target="https://docs.google.com/document/d/1RohpuQ6ZLvjpdocZwXX_jQHpdMTJuHLmvZSVLpqbY8s/edit?usp=sharing" TargetMode="External"/><Relationship Id="rId53" Type="http://schemas.openxmlformats.org/officeDocument/2006/relationships/hyperlink" Target="https://docs.google.com/presentation/d/12G7uUUnKiE0pjf3mJ18S6Lm5uRlKnlOxcMhwEEWgIl8/edit?usp=sharing" TargetMode="External"/><Relationship Id="rId52" Type="http://schemas.openxmlformats.org/officeDocument/2006/relationships/hyperlink" Target="https://docs.google.com/document/d/1RohpuQ6ZLvjpdocZwXX_jQHpdMTJuHLmvZSVLpqbY8s/view" TargetMode="External"/><Relationship Id="rId11" Type="http://schemas.openxmlformats.org/officeDocument/2006/relationships/hyperlink" Target="https://drive.google.com/file/d/1JCtEWe6Y7L730uKcPxb7R64bIqJdofZP/view?usp=sharing" TargetMode="External"/><Relationship Id="rId55" Type="http://schemas.openxmlformats.org/officeDocument/2006/relationships/hyperlink" Target="https://docs.google.com/presentation/d/12G7uUUnKiE0pjf3mJ18S6Lm5uRlKnlOxcMhwEEWgIl8/view" TargetMode="External"/><Relationship Id="rId10" Type="http://schemas.openxmlformats.org/officeDocument/2006/relationships/hyperlink" Target="https://drive.google.com/file/d/1d3AhZFi65S_loRi1Fd2VbgUjXY0QXiWI/view?usp=sharing" TargetMode="External"/><Relationship Id="rId54" Type="http://schemas.openxmlformats.org/officeDocument/2006/relationships/hyperlink" Target="https://docs.google.com/presentation/d/12G7uUUnKiE0pjf3mJ18S6Lm5uRlKnlOxcMhwEEWgIl8/pub" TargetMode="External"/><Relationship Id="rId13" Type="http://schemas.openxmlformats.org/officeDocument/2006/relationships/hyperlink" Target="https://drive.google.com/file/d/1MUC2trxY-ia9KFTdNiYVG_3hXzFVQvDe/view?usp=sharing" TargetMode="External"/><Relationship Id="rId57" Type="http://schemas.openxmlformats.org/officeDocument/2006/relationships/hyperlink" Target="https://docs.google.com/document/d/1Mpm3cLLclcqMTPLt2WQrWy5ZmlDNqzDpzQDtpccmXyg/pub" TargetMode="External"/><Relationship Id="rId12" Type="http://schemas.openxmlformats.org/officeDocument/2006/relationships/hyperlink" Target="https://drive.google.com/file/d/1lPQs8MN5kNr4gOUXTEOx6DS6fuMO-o4j/view?usp=sharing" TargetMode="External"/><Relationship Id="rId56" Type="http://schemas.openxmlformats.org/officeDocument/2006/relationships/hyperlink" Target="https://docs.google.com/document/d/1Mpm3cLLclcqMTPLt2WQrWy5ZmlDNqzDpzQDtpccmXyg/edit?usp=sharing" TargetMode="External"/><Relationship Id="rId15" Type="http://schemas.openxmlformats.org/officeDocument/2006/relationships/hyperlink" Target="https://drive.google.com/file/d/1FQMxXTZki6VhK5ZTykoskY_CwE-B8TCV/view?usp=sharing" TargetMode="External"/><Relationship Id="rId59" Type="http://schemas.openxmlformats.org/officeDocument/2006/relationships/hyperlink" Target="https://docs.google.com/presentation/d/1ivtDRxBtGXGb4kUm4c1Py68dJZnBiU4lisCdCFx3Nx8/edit?usp=sharing" TargetMode="External"/><Relationship Id="rId14" Type="http://schemas.openxmlformats.org/officeDocument/2006/relationships/hyperlink" Target="https://drive.google.com/file/d/1DJNabCWfGgFxGEEEjzQINy419vLAXjQv/view?usp=sharing" TargetMode="External"/><Relationship Id="rId58" Type="http://schemas.openxmlformats.org/officeDocument/2006/relationships/hyperlink" Target="https://docs.google.com/document/d/1Mpm3cLLclcqMTPLt2WQrWy5ZmlDNqzDpzQDtpccmXyg/view" TargetMode="External"/><Relationship Id="rId17" Type="http://schemas.openxmlformats.org/officeDocument/2006/relationships/hyperlink" Target="https://drive.google.com/file/d/1XfqgIg-HG5ZosPSFqDGd11Yu_CFPAAtT/view?usp=sharing" TargetMode="External"/><Relationship Id="rId16" Type="http://schemas.openxmlformats.org/officeDocument/2006/relationships/hyperlink" Target="https://drive.google.com/file/d/1RN6OBw_oXoK9uZAsLDkHlamKKiikzwv8/view?usp=sharing" TargetMode="External"/><Relationship Id="rId19" Type="http://schemas.openxmlformats.org/officeDocument/2006/relationships/hyperlink" Target="https://drive.google.com/file/d/1Q-EXDqhHTNkpCoU3XAQTgLvwjQWI_-Yd/view?usp=sharing" TargetMode="External"/><Relationship Id="rId18" Type="http://schemas.openxmlformats.org/officeDocument/2006/relationships/hyperlink" Target="https://drive.google.com/file/d/1e09JzrA6FhvP2RDLu4vy0s5ikzvrNPtf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58358670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58358670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https://sites.google.com/view/open-air-photo-booth-rental/wedding-photo-booth-in-costa-mesa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https://drive.google.com/drive/folders/1WUOEnICfqLtg6Cs-n2BmK-bQlnMJMgfU?usp=sharing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https://drive.google.com/drive/folders/1GiVWaAjevUEepghT9qbnnPYj9J7nap-O?usp=sharing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https://drive.google.com/drive/folders/1_qMzyYXBDeyCj2UIvXdxsbqFFqKP47tv?usp=sharing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https://drive.google.com/drive/folders/1u7X3tNdyXdKsRB3ddJAnhrTXz-Pr-2M-?usp=sharing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https://drive.google.com/drive/folders/1qnWdJZdiXgZjRONWs7fJD0ognXFel9Ic?usp=sharing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https://drive.google.com/file/d/140P-o3Z77zRGcbuaPAUy7err-Qh1Togr/view?usp=sharing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https://drive.google.com/file/d/1ntM3uiKybo9xpcWLcGLCXfKZ2-asl6fD/view?usp=sharing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https://drive.google.com/file/d/1d3AhZFi65S_loRi1Fd2VbgUjXY0QXiWI/view?usp=sharing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https://drive.google.com/file/d/1JCtEWe6Y7L730uKcPxb7R64bIqJdofZP/view?usp=sharing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https://drive.google.com/file/d/1lPQs8MN5kNr4gOUXTEOx6DS6fuMO-o4j/view?usp=sharing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https://drive.google.com/file/d/1MUC2trxY-ia9KFTdNiYVG_3hXzFVQvDe/view?usp=sharing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https://drive.google.com/file/d/1DJNabCWfGgFxGEEEjzQINy419vLAXjQv/view?usp=sharing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https://drive.google.com/file/d/1FQMxXTZki6VhK5ZTykoskY_CwE-B8TCV/view?usp=sharing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https://drive.google.com/file/d/1RN6OBw_oXoK9uZAsLDkHlamKKiikzwv8/view?usp=sharing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https://drive.google.com/file/d/1XfqgIg-HG5ZosPSFqDGd11Yu_CFPAAtT/view?usp=sharing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https://drive.google.com/file/d/1e09JzrA6FhvP2RDLu4vy0s5ikzvrNPtf/view?usp=sharing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https://drive.google.com/file/d/1Q-EXDqhHTNkpCoU3XAQTgLvwjQWI_-Yd/view?usp=sharing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https://drive.google.com/file/d/1DGC3dg8KuNcdzm7P7XTiY2lftv3zwFeH/view?usp=sharing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https://drive.google.com/file/d/1fD7dkF7EM69P43y330gOm2zNcMZYzfar/view?usp=sharing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https://drive.google.com/file/d/1DK8GnMsmMq9dhf-Yb490z1A3mitqkoyy/view?usp=sharing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https://docs.google.com/spreadsheets/d/1-sYSlXQP3RmgDLpBNFSGarFlWJ861JmnA1Bu6d1GGeg/edit?usp=sharing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https://docs.google.com/spreadsheet/pub?key=1-sYSlXQP3RmgDLpBNFSGarFlWJ861JmnA1Bu6d1GGeg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https://docs.google.com/spreadsheets/d/1-sYSlXQP3RmgDLpBNFSGarFlWJ861JmnA1Bu6d1GGeg/pubhtml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https://docs.google.com/spreadsheets/d/1-sYSlXQP3RmgDLpBNFSGarFlWJ861JmnA1Bu6d1GGeg/pub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https://docs.google.com/spreadsheets/d/1-sYSlXQP3RmgDLpBNFSGarFlWJ861JmnA1Bu6d1GGeg/view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https://docs.google.com/forms/d/1t1qKUi4boFkmD9ciqCc83ucRzuMSsxw48t2Y1KjJPLk/edit?usp=sharing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https://docs.google.com/drawings/d/1HAB08SOhIKtwtvQK1H3Tmr68CKaRj5a_eLkDjM72w4k/edit?usp=sharing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https://drive.google.com/file/d/1h5CMFeAy0OXeBmJuQI7NbFrL4TmXP5cJ/view?usp=drivesdk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https://youtu.be/H7KkQqbToJE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https://docs.google.com/document/d/18S2kgKW9_VQXEk1P0zvJdHA8VdxfEfINnrrLCyPLHz0/edit?usp=sharing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https://docs.google.com/document/d/18S2kgKW9_VQXEk1P0zvJdHA8VdxfEfINnrrLCyPLHz0/pub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https://docs.google.com/document/d/18S2kgKW9_VQXEk1P0zvJdHA8VdxfEfINnrrLCyPLHz0/view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https://docs.google.com/presentation/d/1xPPu-d_jpAkBEm3Ueg0Fd7lfKA1Dwq5dHdpyBLlWDH4/edit?usp=sharing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https://docs.google.com/presentation/d/1xPPu-d_jpAkBEm3Ueg0Fd7lfKA1Dwq5dHdpyBLlWDH4/pub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https://docs.google.com/presentation/d/1xPPu-d_jpAkBEm3Ueg0Fd7lfKA1Dwq5dHdpyBLlWDH4/view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https://docs.google.com/document/d/1bXT8vj8VaHhKiALth4xnclzufZ2X7BK68WnOQTfUMSA/edit?usp=sharing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https://docs.google.com/document/d/1bXT8vj8VaHhKiALth4xnclzufZ2X7BK68WnOQTfUMSA/pub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https://docs.google.com/document/d/1bXT8vj8VaHhKiALth4xnclzufZ2X7BK68WnOQTfUMSA/view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https://docs.google.com/presentation/d/1HbNGe2Y8eea-J542GheC7cLmW8g1MbooMndA8r52b7U/edit?usp=sharing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https://docs.google.com/presentation/d/1HbNGe2Y8eea-J542GheC7cLmW8g1MbooMndA8r52b7U/pub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https://docs.google.com/presentation/d/1HbNGe2Y8eea-J542GheC7cLmW8g1MbooMndA8r52b7U/view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https://docs.google.com/document/d/17VHFWuD3c_KpVzhSbubZKlv6n6PVsGiIfyAreBY4wVY/edit?usp=sharing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https://docs.google.com/document/d/17VHFWuD3c_KpVzhSbubZKlv6n6PVsGiIfyAreBY4wVY/pub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https://docs.google.com/document/d/17VHFWuD3c_KpVzhSbubZKlv6n6PVsGiIfyAreBY4wVY/view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https://docs.google.com/presentation/d/1cfFEL69obBOvO01gUJqsyqHEL55yzJ99MrPupU41CPA/edit?usp=sharing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https://docs.google.com/presentation/d/1cfFEL69obBOvO01gUJqsyqHEL55yzJ99MrPupU41CPA/pub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https://docs.google.com/presentation/d/1cfFEL69obBOvO01gUJqsyqHEL55yzJ99MrPupU41CPA/view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https://docs.google.com/document/d/1RohpuQ6ZLvjpdocZwXX_jQHpdMTJuHLmvZSVLpqbY8s/edit?usp=sharing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https://docs.google.com/document/d/1RohpuQ6ZLvjpdocZwXX_jQHpdMTJuHLmvZSVLpqbY8s/pub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2"/>
              </a:rPr>
              <a:t>https://docs.google.com/document/d/1RohpuQ6ZLvjpdocZwXX_jQHpdMTJuHLmvZSVLpqbY8s/view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3"/>
              </a:rPr>
              <a:t>https://docs.google.com/presentation/d/12G7uUUnKiE0pjf3mJ18S6Lm5uRlKnlOxcMhwEEWgIl8/edit?usp=sharing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4"/>
              </a:rPr>
              <a:t>https://docs.google.com/presentation/d/12G7uUUnKiE0pjf3mJ18S6Lm5uRlKnlOxcMhwEEWgIl8/pub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5"/>
              </a:rPr>
              <a:t>https://docs.google.com/presentation/d/12G7uUUnKiE0pjf3mJ18S6Lm5uRlKnlOxcMhwEEWgIl8/view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6"/>
              </a:rPr>
              <a:t>https://docs.google.com/document/d/1Mpm3cLLclcqMTPLt2WQrWy5ZmlDNqzDpzQDtpccmXyg/edit?usp=sharing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7"/>
              </a:rPr>
              <a:t>https://docs.google.com/document/d/1Mpm3cLLclcqMTPLt2WQrWy5ZmlDNqzDpzQDtpccmXyg/pub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8"/>
              </a:rPr>
              <a:t>https://docs.google.com/document/d/1Mpm3cLLclcqMTPLt2WQrWy5ZmlDNqzDpzQDtpccmXyg/view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9"/>
              </a:rPr>
              <a:t>https://docs.google.com/presentation/d/1ivtDRxBtGXGb4kUm4c1Py68dJZnBiU4lisCdCFx3Nx8/edit?usp=sharing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0"/>
              </a:rPr>
              <a:t>https://docs.google.com/presentation/d/1ivtDRxBtGXGb4kUm4c1Py68dJZnBiU4lisCdCFx3Nx8/pub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1"/>
              </a:rPr>
              <a:t>https://docs.google.com/presentation/d/1ivtDRxBtGXGb4kUm4c1Py68dJZnBiU4lisCdCFx3Nx8/view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583586705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58358670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583586705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583586705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open-air-photo-booth-rental/wedding-photo-booth-in-costa-mes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youtu.be/H7KkQqbToJ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in Costa Mesa 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https://sites.google.com/view/open-air-photo-booth-rental/wedding-photo-booth-in-costa-mesa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&#10;" id="60" name="Google Shape;60;p14" title="Wedding Photo Booth in Costa Mesa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9934" y="1"/>
            <a:ext cx="7884133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in Costa Mesa 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